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2180" y="639097"/>
            <a:ext cx="5300892" cy="349479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Algerian" panose="04020705040A02060702" pitchFamily="82" charset="0"/>
              </a:rPr>
              <a:t>E-VISA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78231"/>
            <a:ext cx="5463100" cy="365565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7DF337-5DBA-E40D-3BC4-2A08881F0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3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ABB0-34FB-5909-94F3-8979E67E7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TEAM MEMBERS:-</a:t>
            </a:r>
            <a:br>
              <a:rPr lang="en-IN" sz="2800" dirty="0">
                <a:latin typeface="Algerian" panose="04020705040A02060702" pitchFamily="82" charset="0"/>
              </a:rPr>
            </a:br>
            <a:br>
              <a:rPr lang="en-IN" sz="2800" dirty="0">
                <a:latin typeface="Algerian" panose="04020705040A02060702" pitchFamily="82" charset="0"/>
              </a:rPr>
            </a:br>
            <a:r>
              <a:rPr lang="en-IN" sz="2800" dirty="0">
                <a:latin typeface="Aptos Display" panose="020B0004020202020204" pitchFamily="34" charset="0"/>
              </a:rPr>
              <a:t>2200031579-N.Mohana </a:t>
            </a:r>
            <a:r>
              <a:rPr lang="en-IN" sz="2800" dirty="0" err="1">
                <a:latin typeface="Aptos Display" panose="020B0004020202020204" pitchFamily="34" charset="0"/>
              </a:rPr>
              <a:t>priya</a:t>
            </a:r>
            <a:br>
              <a:rPr lang="en-IN" sz="2800" dirty="0">
                <a:latin typeface="Aptos Display" panose="020B0004020202020204" pitchFamily="34" charset="0"/>
              </a:rPr>
            </a:br>
            <a:r>
              <a:rPr lang="en-IN" sz="2800" dirty="0">
                <a:latin typeface="Aptos Display" panose="020B0004020202020204" pitchFamily="34" charset="0"/>
              </a:rPr>
              <a:t>2200031598-R.L.Sri Meghana</a:t>
            </a:r>
            <a:br>
              <a:rPr lang="en-IN" sz="2800" dirty="0">
                <a:latin typeface="Aptos Display" panose="020B0004020202020204" pitchFamily="34" charset="0"/>
              </a:rPr>
            </a:br>
            <a:br>
              <a:rPr lang="en-IN" sz="2800" dirty="0">
                <a:latin typeface="Aptos Display" panose="020B0004020202020204" pitchFamily="34" charset="0"/>
              </a:rPr>
            </a:br>
            <a:br>
              <a:rPr lang="en-IN" sz="2800" dirty="0">
                <a:latin typeface="Algerian" panose="04020705040A02060702" pitchFamily="82" charset="0"/>
              </a:rPr>
            </a:br>
            <a:br>
              <a:rPr lang="en-IN" sz="2800" dirty="0">
                <a:latin typeface="Algerian" panose="04020705040A02060702" pitchFamily="82" charset="0"/>
              </a:rPr>
            </a:br>
            <a:br>
              <a:rPr lang="en-IN" sz="2800" dirty="0">
                <a:latin typeface="Algerian" panose="04020705040A02060702" pitchFamily="82" charset="0"/>
              </a:rPr>
            </a:br>
            <a:br>
              <a:rPr lang="en-IN" sz="2800" dirty="0">
                <a:latin typeface="Algerian" panose="04020705040A02060702" pitchFamily="82" charset="0"/>
              </a:rPr>
            </a:br>
            <a:endParaRPr lang="en-IN" sz="2800" dirty="0">
              <a:latin typeface="Algerian" panose="04020705040A02060702" pitchFamily="8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C9CEE91-D1E4-AC20-DBC2-AC28A82B2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8081" y="444371"/>
            <a:ext cx="4580369" cy="5343781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TEAM MEMBERS:-</a:t>
            </a:r>
          </a:p>
          <a:p>
            <a:r>
              <a:rPr lang="en-IN" sz="1400" b="1" dirty="0">
                <a:latin typeface="+mj-lt"/>
                <a:cs typeface="Arial" panose="020B0604020202020204" pitchFamily="34" charset="0"/>
              </a:rPr>
              <a:t>ID NO                            NAME</a:t>
            </a:r>
          </a:p>
          <a:p>
            <a:r>
              <a:rPr lang="en-IN" sz="1400" b="1" dirty="0">
                <a:latin typeface="+mj-lt"/>
                <a:cs typeface="Arial" panose="020B0604020202020204" pitchFamily="34" charset="0"/>
              </a:rPr>
              <a:t>2200031579                   N. MOHANAPRIYA</a:t>
            </a:r>
          </a:p>
          <a:p>
            <a:r>
              <a:rPr lang="en-IN" sz="1400" b="1" dirty="0">
                <a:latin typeface="+mj-lt"/>
                <a:cs typeface="Arial" panose="020B0604020202020204" pitchFamily="34" charset="0"/>
              </a:rPr>
              <a:t>2200031598                   R.L. SRI MEGHANA</a:t>
            </a:r>
          </a:p>
          <a:p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E8697-E350-D027-5E35-4F8ECC6C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298162" cy="64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DCCF3-A38A-7D60-C68A-0E2E6F2CA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5229" y="371475"/>
            <a:ext cx="4300451" cy="69532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lgerian" panose="04020705040A02060702" pitchFamily="82" charset="0"/>
              </a:rPr>
              <a:t>CONTENTS:-</a:t>
            </a: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CE4E0-D747-5699-FF37-D271D21E6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2000250"/>
            <a:ext cx="4300451" cy="2314575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PIE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CUSTOMER JOURNEY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C4876-83D8-518C-BBD8-7CE64C51F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743699" cy="64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2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C1A0-B2CD-C535-FAC8-193AE4A2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" y="153253"/>
            <a:ext cx="10058400" cy="1450757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INTRODUCTION:-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70DEB-2B71-F63E-8B08-4B14978E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0" y="2108201"/>
            <a:ext cx="7513320" cy="3760891"/>
          </a:xfrm>
        </p:spPr>
        <p:txBody>
          <a:bodyPr>
            <a:normAutofit/>
          </a:bodyPr>
          <a:lstStyle/>
          <a:p>
            <a:r>
              <a:rPr lang="en-IN" sz="2400" dirty="0"/>
              <a:t> </a:t>
            </a:r>
            <a:r>
              <a:rPr lang="en-US" sz="2400" b="0" i="0" dirty="0">
                <a:effectLst/>
                <a:latin typeface="Söhne"/>
              </a:rPr>
              <a:t>E-visa management refers to the electronic processing and administration of visa applications and related processes. E-visas, or electronic visas, are a digital version of traditional visas that allow travelers to enter a foreign country for a specified period and purpose. The introduction of e-visa systems aims to streamline and modernize the visa application process, making it more efficient, secure, and convenient for both applicants and immigration authorities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6CAE9-0F08-825A-770F-116F1F55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1942498"/>
            <a:ext cx="3972138" cy="4210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924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0DE6-4281-C8A7-5200-C8606E7F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MODULES:-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76D4-706F-503D-D448-AB8B4EEBD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User Registration Module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Application Form Module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Document Upload Module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Payment Gateway Module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Security and Authentication Module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4DC7E-2C6A-4DCF-5B6A-C8FB0EBD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734" y="2174033"/>
            <a:ext cx="3535986" cy="3018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148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F613-8870-4795-B53A-E1C2ECB0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PIE CHART:-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AC9730-942E-1DF7-23BE-E5A31D1F1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27" y="2182833"/>
            <a:ext cx="5952930" cy="3033023"/>
          </a:xfrm>
        </p:spPr>
      </p:pic>
    </p:spTree>
    <p:extLst>
      <p:ext uri="{BB962C8B-B14F-4D97-AF65-F5344CB8AC3E}">
        <p14:creationId xmlns:p14="http://schemas.microsoft.com/office/powerpoint/2010/main" val="200778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4DB1-A884-7A51-61F1-6AF52634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CUSTOMER JOURNEY MAP:-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77FF74-D285-A8C0-E042-7DC5C6FBA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8" y="2314463"/>
            <a:ext cx="9060024" cy="2683781"/>
          </a:xfrm>
        </p:spPr>
      </p:pic>
    </p:spTree>
    <p:extLst>
      <p:ext uri="{BB962C8B-B14F-4D97-AF65-F5344CB8AC3E}">
        <p14:creationId xmlns:p14="http://schemas.microsoft.com/office/powerpoint/2010/main" val="9430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2A4D-B541-C6B7-2B1C-0C507330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TECHNOLOGIES TO BE USED:-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B5825-40B6-7EBC-123A-82E41F25C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60" y="2061548"/>
            <a:ext cx="10058400" cy="376089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Söhne"/>
              </a:rPr>
              <a:t>HTML, CSS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Söhne"/>
              </a:rPr>
              <a:t>PYTHON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Söhne"/>
              </a:rPr>
              <a:t>DATABASE: SQL,MYSQL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CA81B-7EB1-31FE-06C7-444046D50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" t="1631"/>
          <a:stretch/>
        </p:blipFill>
        <p:spPr>
          <a:xfrm>
            <a:off x="7912981" y="1922106"/>
            <a:ext cx="3340359" cy="337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AAF4F-F507-61FC-F0D0-E02C44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145" y="1974583"/>
            <a:ext cx="3730594" cy="237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2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8F5F-1A83-29AB-833F-35397416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CONCLUSION:-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29D8-A1D0-4EAE-E562-83B67CDC8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Söhne"/>
              </a:rPr>
              <a:t>E-Visa Management Systems have become integral components of modern immigration processes, offering a range of benefits for both governments and travelers. The adoption of electronic visa systems represents a significant advancement in the efficiency, security, and accessibility of visa application procedures.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996908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{6D57972E-4F19-4785-9609-9DB6ABA7D983}tf11437505_win32</Template>
  <TotalTime>37</TotalTime>
  <Words>216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Algerian</vt:lpstr>
      <vt:lpstr>Aptos Display</vt:lpstr>
      <vt:lpstr>Arial</vt:lpstr>
      <vt:lpstr>Calibri</vt:lpstr>
      <vt:lpstr>Georgia Pro Cond Light</vt:lpstr>
      <vt:lpstr>Söhne</vt:lpstr>
      <vt:lpstr>Speak Pro</vt:lpstr>
      <vt:lpstr>RetrospectVTI</vt:lpstr>
      <vt:lpstr>E-VISA MANAGEMENT SYSTEM</vt:lpstr>
      <vt:lpstr>TEAM MEMBERS:-  2200031579-N.Mohana priya 2200031598-R.L.Sri Meghana      </vt:lpstr>
      <vt:lpstr>CONTENTS:-</vt:lpstr>
      <vt:lpstr>INTRODUCTION:-</vt:lpstr>
      <vt:lpstr>MODULES:-</vt:lpstr>
      <vt:lpstr>PIE CHART:-</vt:lpstr>
      <vt:lpstr>CUSTOMER JOURNEY MAP:-</vt:lpstr>
      <vt:lpstr>TECHNOLOGIES TO BE USED:-</vt:lpstr>
      <vt:lpstr>CONCLUSION:-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E-VISA MANAGEMENT SYSTEM</dc:title>
  <dc:creator>Mohana Priya</dc:creator>
  <cp:lastModifiedBy>Mohana Priya</cp:lastModifiedBy>
  <cp:revision>1</cp:revision>
  <dcterms:created xsi:type="dcterms:W3CDTF">2024-02-02T17:36:48Z</dcterms:created>
  <dcterms:modified xsi:type="dcterms:W3CDTF">2024-02-02T18:13:53Z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